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33"/>
    <a:srgbClr val="CCCC00"/>
    <a:srgbClr val="99CCFF"/>
    <a:srgbClr val="CCCCFF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EE321-768D-420B-A657-F371B7D3AEF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75497-8B36-4196-B53A-2727DE4E669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33E86-AAB5-43D7-BC34-DA8C65FAC46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87224-653E-496D-BE51-13638C81107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59EA4-4FDF-4526-8789-46F49D70580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DACF6-05FC-4DC9-8D2C-B3D659320ED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01EF2-09C1-4CB3-83BC-BCF3BD4CA31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F756B-0CED-4097-B8A1-D9221778A30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AD16-D3AD-4443-AA1B-D814BC3FF6E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A30E2-C732-460F-ACD5-E203B2855D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D4095-E04C-4E30-A395-360945B10C9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783FAC6-5710-4819-B177-57FD46954B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-dravograd.eu/" TargetMode="External"/><Relationship Id="rId2" Type="http://schemas.openxmlformats.org/officeDocument/2006/relationships/hyperlink" Target="mailto:di@dravograd.s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8"/>
          <p:cNvSpPr>
            <a:spLocks noGrp="1" noChangeArrowheads="1"/>
          </p:cNvSpPr>
          <p:nvPr>
            <p:ph type="title"/>
          </p:nvPr>
        </p:nvSpPr>
        <p:spPr>
          <a:xfrm>
            <a:off x="1258888" y="476250"/>
            <a:ext cx="8229600" cy="1584598"/>
          </a:xfrm>
        </p:spPr>
        <p:txBody>
          <a:bodyPr/>
          <a:lstStyle/>
          <a:p>
            <a:pPr eaLnBrk="1" hangingPunct="1"/>
            <a:r>
              <a:rPr lang="sl-SI" sz="1600" b="1" i="1" dirty="0" smtClean="0"/>
              <a:t>DRUŠTVO INVALIDOV DRAVOGRAD, TRG 4.JULIJA 18, 2370 DRAVOGRAD </a:t>
            </a:r>
            <a:br>
              <a:rPr lang="sl-SI" sz="1600" b="1" i="1" dirty="0" smtClean="0"/>
            </a:br>
            <a:r>
              <a:rPr lang="sl-SI" sz="1600" b="1" i="1" dirty="0" smtClean="0"/>
              <a:t>TEL.FAX.: 02/87-84-200, E-MAIL: </a:t>
            </a:r>
            <a:r>
              <a:rPr lang="sl-SI" sz="1600" b="1" i="1" dirty="0" smtClean="0">
                <a:hlinkClick r:id="rId2"/>
              </a:rPr>
              <a:t>di@dravograd.si</a:t>
            </a:r>
            <a:r>
              <a:rPr lang="sl-SI" sz="1600" b="1" i="1" dirty="0" smtClean="0"/>
              <a:t>, </a:t>
            </a:r>
            <a:br>
              <a:rPr lang="sl-SI" sz="1600" b="1" i="1" dirty="0" smtClean="0"/>
            </a:br>
            <a:r>
              <a:rPr lang="sl-SI" sz="1600" b="1" i="1" dirty="0" smtClean="0"/>
              <a:t>SPLETNA STRAN: </a:t>
            </a:r>
            <a:r>
              <a:rPr lang="sl-SI" sz="1600" b="1" i="1" dirty="0" smtClean="0">
                <a:hlinkClick r:id="rId3"/>
              </a:rPr>
              <a:t>www.di-dravograd.eu</a:t>
            </a:r>
            <a:r>
              <a:rPr lang="sl-SI" sz="1600" b="1" i="1" dirty="0" smtClean="0"/>
              <a:t/>
            </a:r>
            <a:br>
              <a:rPr lang="sl-SI" sz="1600" b="1" i="1" dirty="0" smtClean="0"/>
            </a:br>
            <a:r>
              <a:rPr lang="sl-SI" sz="1600" b="1" i="1" dirty="0" smtClean="0"/>
              <a:t/>
            </a:r>
            <a:br>
              <a:rPr lang="sl-SI" sz="1600" b="1" i="1" dirty="0" smtClean="0"/>
            </a:br>
            <a:r>
              <a:rPr lang="sl-SI" sz="1200" b="1" i="1" dirty="0" smtClean="0"/>
              <a:t>50 let ZDIS - PRAZNUJEMO PRETEKLOST IZBOLJŠUJEMO PRIHODNOST</a:t>
            </a:r>
          </a:p>
        </p:txBody>
      </p:sp>
      <p:sp>
        <p:nvSpPr>
          <p:cNvPr id="2051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468313" y="2060848"/>
            <a:ext cx="8229600" cy="479715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l-SI" sz="2800" b="1" i="1" dirty="0" smtClean="0"/>
              <a:t>V A B I L O</a:t>
            </a:r>
            <a:br>
              <a:rPr lang="sl-SI" sz="2800" b="1" i="1" dirty="0" smtClean="0"/>
            </a:br>
            <a:r>
              <a:rPr lang="sl-SI" sz="2800" b="1" i="1" dirty="0" smtClean="0"/>
              <a:t>na redni  zbor članov DI Dravograd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l-SI" sz="20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l-SI" sz="2400" dirty="0" smtClean="0"/>
              <a:t>    Vljudno vas vabimo na redni  zbor članov društva , ki bo </a:t>
            </a:r>
            <a:r>
              <a:rPr lang="sl-SI" sz="2400" b="1" dirty="0" smtClean="0"/>
              <a:t>v PETEK dne 15. marca 2019</a:t>
            </a:r>
            <a:r>
              <a:rPr lang="sl-SI" sz="2400" dirty="0" smtClean="0"/>
              <a:t> s </a:t>
            </a:r>
            <a:r>
              <a:rPr lang="sl-SI" sz="2400" b="1" dirty="0" smtClean="0"/>
              <a:t>pričetkom  ob 11. uri v Dvorani ŠPIC D na Koroški cesti v</a:t>
            </a:r>
            <a:r>
              <a:rPr lang="sl-SI" sz="2400" dirty="0" smtClean="0"/>
              <a:t> Dravogradu.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dirty="0" smtClean="0"/>
              <a:t>    Dnevni red in vsa poročila o delu društva so na vpogled na sedežu društva vsako sredo  med 9.00 in 11.00 uro </a:t>
            </a:r>
            <a:r>
              <a:rPr lang="sl-SI" sz="2400" smtClean="0"/>
              <a:t>od </a:t>
            </a:r>
            <a:r>
              <a:rPr lang="sl-SI" sz="2400" smtClean="0"/>
              <a:t>27</a:t>
            </a:r>
            <a:r>
              <a:rPr lang="sl-SI" sz="2400" smtClean="0"/>
              <a:t>.02.2019</a:t>
            </a:r>
            <a:r>
              <a:rPr lang="sl-SI" sz="2400" dirty="0" smtClean="0"/>
              <a:t>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sl-SI" sz="2000" dirty="0" smtClean="0"/>
              <a:t>                                                 		 Predsednik  društva                                                                    					     Slavko Halužan</a:t>
            </a:r>
          </a:p>
        </p:txBody>
      </p:sp>
      <p:pic>
        <p:nvPicPr>
          <p:cNvPr id="2052" name="Picture 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052737"/>
            <a:ext cx="129614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Privzeti načrt</vt:lpstr>
      <vt:lpstr>DRUŠTVO INVALIDOV DRAVOGRAD, TRG 4.JULIJA 18, 2370 DRAVOGRAD  TEL.FAX.: 02/87-84-200, E-MAIL: di@dravograd.si,  SPLETNA STRAN: www.di-dravograd.eu  50 let ZDIS - PRAZNUJEMO PRETEKLOST IZBOLJŠUJEMO PRIHODNOST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Uporabnik</dc:creator>
  <cp:lastModifiedBy>Microsoft</cp:lastModifiedBy>
  <cp:revision>11</cp:revision>
  <dcterms:created xsi:type="dcterms:W3CDTF">2013-02-22T11:34:04Z</dcterms:created>
  <dcterms:modified xsi:type="dcterms:W3CDTF">2019-02-24T19:55:57Z</dcterms:modified>
</cp:coreProperties>
</file>