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sl-SI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CCFF33"/>
    <a:srgbClr val="CCCC00"/>
    <a:srgbClr val="99CCFF"/>
    <a:srgbClr val="CCCCFF"/>
    <a:srgbClr val="FF339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17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sl-SI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2EE321-768D-420B-A657-F371B7D3AEFF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l-SI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B75497-8B36-4196-B53A-2727DE4E669F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l-SI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633E86-AAB5-43D7-BC34-DA8C65FAC460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l-SI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687224-653E-496D-BE51-13638C811072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C59EA4-4FDF-4526-8789-46F49D705800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l-SI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l-SI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EEDACF6-05FC-4DC9-8D2C-B3D659320ED2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l-SI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l-SI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201EF2-09C1-4CB3-83BC-BCF3BD4CA31C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8F756B-0CED-4097-B8A1-D9221778A30E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CAAD16-D3AD-4443-AA1B-D814BC3FF6EB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l-SI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DA30E2-C732-460F-ACD5-E203B2855D67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sl-SI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sl-SI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9D4095-E04C-4E30-A395-360945B10C92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sl-SI" smtClean="0"/>
              <a:t>Kliknite, če želite urediti slog naslova matrice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l-SI" smtClean="0"/>
              <a:t>Kliknite, če želite urediti sloge besedila matrice</a:t>
            </a:r>
          </a:p>
          <a:p>
            <a:pPr lvl="1"/>
            <a:r>
              <a:rPr lang="sl-SI" smtClean="0"/>
              <a:t>Druga raven</a:t>
            </a:r>
          </a:p>
          <a:p>
            <a:pPr lvl="2"/>
            <a:r>
              <a:rPr lang="sl-SI" smtClean="0"/>
              <a:t>Tretja raven</a:t>
            </a:r>
          </a:p>
          <a:p>
            <a:pPr lvl="3"/>
            <a:r>
              <a:rPr lang="sl-SI" smtClean="0"/>
              <a:t>Četrta raven</a:t>
            </a:r>
          </a:p>
          <a:p>
            <a:pPr lvl="4"/>
            <a:r>
              <a:rPr lang="sl-SI" smtClean="0"/>
              <a:t>Peta raven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sl-SI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7783FAC6-5710-4819-B177-57FD46954B63}" type="slidenum">
              <a:rPr lang="sl-SI"/>
              <a:pPr>
                <a:defRPr/>
              </a:pPr>
              <a:t>‹#›</a:t>
            </a:fld>
            <a:endParaRPr lang="sl-SI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sl-S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di-dravograd.eu/" TargetMode="External"/><Relationship Id="rId2" Type="http://schemas.openxmlformats.org/officeDocument/2006/relationships/hyperlink" Target="mailto:di@dravograd.si" TargetMode="Externa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FF3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8"/>
          <p:cNvSpPr>
            <a:spLocks noGrp="1" noChangeArrowheads="1"/>
          </p:cNvSpPr>
          <p:nvPr>
            <p:ph type="title"/>
          </p:nvPr>
        </p:nvSpPr>
        <p:spPr>
          <a:xfrm>
            <a:off x="1258888" y="476250"/>
            <a:ext cx="8229600" cy="1584598"/>
          </a:xfrm>
        </p:spPr>
        <p:txBody>
          <a:bodyPr/>
          <a:lstStyle/>
          <a:p>
            <a:pPr eaLnBrk="1" hangingPunct="1"/>
            <a:r>
              <a:rPr lang="sl-SI" sz="1600" b="1" i="1" dirty="0" smtClean="0"/>
              <a:t>DRUŠTVO INVALIDOV DRAVOGRAD, TRG 4.JULIJA 18, 2370 DRAVOGRAD </a:t>
            </a:r>
            <a:br>
              <a:rPr lang="sl-SI" sz="1600" b="1" i="1" dirty="0" smtClean="0"/>
            </a:br>
            <a:r>
              <a:rPr lang="sl-SI" sz="1600" b="1" i="1" dirty="0" smtClean="0"/>
              <a:t>TEL.FAX.: 02/87-84-200, E-MAIL: </a:t>
            </a:r>
            <a:r>
              <a:rPr lang="sl-SI" sz="1600" b="1" i="1" dirty="0" smtClean="0">
                <a:hlinkClick r:id="rId2"/>
              </a:rPr>
              <a:t>di@dravograd.si</a:t>
            </a:r>
            <a:r>
              <a:rPr lang="sl-SI" sz="1600" b="1" i="1" dirty="0" smtClean="0"/>
              <a:t>, </a:t>
            </a:r>
            <a:br>
              <a:rPr lang="sl-SI" sz="1600" b="1" i="1" dirty="0" smtClean="0"/>
            </a:br>
            <a:r>
              <a:rPr lang="sl-SI" sz="1600" b="1" i="1" dirty="0" smtClean="0"/>
              <a:t>SPLETNA STRAN: </a:t>
            </a:r>
            <a:r>
              <a:rPr lang="sl-SI" sz="1600" b="1" i="1" dirty="0" smtClean="0">
                <a:hlinkClick r:id="rId3"/>
              </a:rPr>
              <a:t>www.di-dravograd.eu</a:t>
            </a:r>
            <a:r>
              <a:rPr lang="sl-SI" sz="1600" b="1" i="1" dirty="0" smtClean="0"/>
              <a:t/>
            </a:r>
            <a:br>
              <a:rPr lang="sl-SI" sz="1600" b="1" i="1" dirty="0" smtClean="0"/>
            </a:br>
            <a:r>
              <a:rPr lang="sl-SI" sz="1600" b="1" i="1" dirty="0" smtClean="0"/>
              <a:t/>
            </a:r>
            <a:br>
              <a:rPr lang="sl-SI" sz="1600" b="1" i="1" dirty="0" smtClean="0"/>
            </a:br>
            <a:r>
              <a:rPr lang="sl-SI" sz="1200" b="1" i="1" dirty="0" smtClean="0"/>
              <a:t>50 let ZDIS - PRAZNUJEMO PRETEKLOST IZBOLJŠUJEMO PRIHODNOST</a:t>
            </a:r>
          </a:p>
        </p:txBody>
      </p:sp>
      <p:sp>
        <p:nvSpPr>
          <p:cNvPr id="2051" name="Rectangle 38"/>
          <p:cNvSpPr>
            <a:spLocks noGrp="1" noChangeArrowheads="1"/>
          </p:cNvSpPr>
          <p:nvPr>
            <p:ph type="body" idx="1"/>
          </p:nvPr>
        </p:nvSpPr>
        <p:spPr>
          <a:xfrm>
            <a:off x="468313" y="2060848"/>
            <a:ext cx="8229600" cy="4797152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sl-SI" sz="2800" b="1" i="1" dirty="0" smtClean="0"/>
              <a:t>V A B I L O</a:t>
            </a:r>
            <a:br>
              <a:rPr lang="sl-SI" sz="2800" b="1" i="1" dirty="0" smtClean="0"/>
            </a:br>
            <a:r>
              <a:rPr lang="sl-SI" sz="2800" b="1" i="1" dirty="0" smtClean="0"/>
              <a:t>na redni  zbor članov DI Dravograd</a:t>
            </a:r>
          </a:p>
          <a:p>
            <a:pPr algn="ctr" eaLnBrk="1" hangingPunct="1">
              <a:lnSpc>
                <a:spcPct val="80000"/>
              </a:lnSpc>
              <a:buFontTx/>
              <a:buNone/>
            </a:pPr>
            <a:endParaRPr lang="sl-SI" sz="2000" dirty="0" smtClean="0"/>
          </a:p>
          <a:p>
            <a:pPr algn="ctr" eaLnBrk="1" hangingPunct="1">
              <a:lnSpc>
                <a:spcPct val="80000"/>
              </a:lnSpc>
              <a:buFontTx/>
              <a:buNone/>
            </a:pPr>
            <a:r>
              <a:rPr lang="sl-SI" sz="2400" dirty="0" smtClean="0"/>
              <a:t>    Vljudno vas vabimo na redni  zbor članov društva , ki bo </a:t>
            </a:r>
            <a:r>
              <a:rPr lang="sl-SI" sz="2400" b="1" dirty="0" smtClean="0"/>
              <a:t>v PETEK dne 15. marca 2019</a:t>
            </a:r>
            <a:r>
              <a:rPr lang="sl-SI" sz="2400" dirty="0" smtClean="0"/>
              <a:t> s </a:t>
            </a:r>
            <a:r>
              <a:rPr lang="sl-SI" sz="2400" b="1" dirty="0" smtClean="0"/>
              <a:t>pričetkom  ob 11. uri v Dvorani ŠPIC D na Koroški cesti v</a:t>
            </a:r>
            <a:r>
              <a:rPr lang="sl-SI" sz="2400" dirty="0" smtClean="0"/>
              <a:t> Dravogradu.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endParaRPr lang="sl-SI" sz="2000" dirty="0" smtClean="0"/>
          </a:p>
          <a:p>
            <a:pPr eaLnBrk="1" hangingPunct="1">
              <a:lnSpc>
                <a:spcPct val="80000"/>
              </a:lnSpc>
              <a:buFontTx/>
              <a:buNone/>
            </a:pPr>
            <a:r>
              <a:rPr lang="sl-SI" sz="2400" dirty="0" smtClean="0"/>
              <a:t>    Dnevni red in vsa poročila o delu društva so na vpogled na sedežu društva vsako sredo  med 9.00 in 11.00 uro </a:t>
            </a:r>
            <a:r>
              <a:rPr lang="sl-SI" sz="2400" smtClean="0"/>
              <a:t>od </a:t>
            </a:r>
            <a:r>
              <a:rPr lang="sl-SI" sz="2400" smtClean="0"/>
              <a:t>27</a:t>
            </a:r>
            <a:r>
              <a:rPr lang="sl-SI" sz="2400" smtClean="0"/>
              <a:t>.02.2019</a:t>
            </a:r>
            <a:r>
              <a:rPr lang="sl-SI" sz="2400" dirty="0" smtClean="0"/>
              <a:t>.</a:t>
            </a:r>
          </a:p>
          <a:p>
            <a:pPr eaLnBrk="1" hangingPunct="1">
              <a:lnSpc>
                <a:spcPct val="80000"/>
              </a:lnSpc>
              <a:buNone/>
            </a:pPr>
            <a:r>
              <a:rPr lang="sl-SI" sz="2000" dirty="0" smtClean="0"/>
              <a:t>                                                 		 Predsednik  društva                                                                    					     Slavko Halužan</a:t>
            </a:r>
          </a:p>
        </p:txBody>
      </p:sp>
      <p:pic>
        <p:nvPicPr>
          <p:cNvPr id="2052" name="Picture 59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971600" y="1052737"/>
            <a:ext cx="1296145" cy="1008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Privzeti načrt">
  <a:themeElements>
    <a:clrScheme name="Privzeti načr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rivzeti načrt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rivzeti načr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ivzeti načrt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ivzeti načrt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ivzeti načrt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ivzeti načrt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ivzeti načrt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ivzeti načrt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ivzeti načrt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ivzeti načrt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ivzeti načrt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ivzeti načrt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ivzeti načrt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</TotalTime>
  <Words>16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Privzeti načrt</vt:lpstr>
      <vt:lpstr>DRUŠTVO INVALIDOV DRAVOGRAD, TRG 4.JULIJA 18, 2370 DRAVOGRAD  TEL.FAX.: 02/87-84-200, E-MAIL: di@dravograd.si,  SPLETNA STRAN: www.di-dravograd.eu  50 let ZDIS - PRAZNUJEMO PRETEKLOST IZBOLJŠUJEMO PRIHODNOST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Diapozitiv 1</dc:title>
  <dc:creator>Uporabnik</dc:creator>
  <cp:lastModifiedBy>Microsoft</cp:lastModifiedBy>
  <cp:revision>11</cp:revision>
  <dcterms:created xsi:type="dcterms:W3CDTF">2013-02-22T11:34:04Z</dcterms:created>
  <dcterms:modified xsi:type="dcterms:W3CDTF">2019-02-24T19:55:57Z</dcterms:modified>
</cp:coreProperties>
</file>

<file path=docProps/thumbnail.jpeg>
</file>